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C1380-199C-4BA9-A0E4-046338339840}" type="datetimeFigureOut">
              <a:rPr lang="nl-NL" smtClean="0"/>
              <a:t>16-12-2014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AA3F9-A84D-4F5F-90CA-8274EACB181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SAMENVATTING ETC.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Leer de SAMENVATTING </a:t>
            </a:r>
            <a:r>
              <a:rPr lang="en-US" sz="2400" dirty="0" err="1" smtClean="0"/>
              <a:t>zeer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</a:t>
            </a:r>
            <a:r>
              <a:rPr lang="en-US" sz="2400" dirty="0" err="1" smtClean="0"/>
              <a:t>blz</a:t>
            </a:r>
            <a:r>
              <a:rPr lang="en-US" sz="2400" dirty="0" smtClean="0"/>
              <a:t>. 118 t/m 122</a:t>
            </a:r>
          </a:p>
          <a:p>
            <a:r>
              <a:rPr lang="en-US" sz="2400" dirty="0" err="1" smtClean="0"/>
              <a:t>Maak</a:t>
            </a:r>
            <a:r>
              <a:rPr lang="en-US" sz="2400" dirty="0" smtClean="0"/>
              <a:t> de D-</a:t>
            </a:r>
            <a:r>
              <a:rPr lang="en-US" sz="2400" dirty="0" err="1" smtClean="0"/>
              <a:t>toets</a:t>
            </a:r>
            <a:r>
              <a:rPr lang="en-US" sz="2400" dirty="0" smtClean="0"/>
              <a:t> </a:t>
            </a:r>
            <a:r>
              <a:rPr lang="en-US" sz="2400" dirty="0" err="1" smtClean="0"/>
              <a:t>blz</a:t>
            </a:r>
            <a:r>
              <a:rPr lang="en-US" sz="2400" dirty="0" smtClean="0"/>
              <a:t>. 123 t/m 132</a:t>
            </a:r>
          </a:p>
          <a:p>
            <a:r>
              <a:rPr lang="en-US" sz="2400" dirty="0" smtClean="0"/>
              <a:t>V </a:t>
            </a:r>
            <a:r>
              <a:rPr lang="en-US" sz="2400" dirty="0" err="1" smtClean="0"/>
              <a:t>erbeter</a:t>
            </a:r>
            <a:r>
              <a:rPr lang="en-US" sz="2400" dirty="0" smtClean="0"/>
              <a:t> de </a:t>
            </a:r>
            <a:r>
              <a:rPr lang="en-US" sz="2400" dirty="0" err="1" smtClean="0"/>
              <a:t>foute</a:t>
            </a:r>
            <a:r>
              <a:rPr lang="en-US" sz="2400" dirty="0" smtClean="0"/>
              <a:t> </a:t>
            </a:r>
            <a:r>
              <a:rPr lang="en-US" sz="2400" dirty="0" err="1" smtClean="0"/>
              <a:t>antwoorden</a:t>
            </a:r>
            <a:r>
              <a:rPr lang="en-US" sz="2400" dirty="0" smtClean="0"/>
              <a:t> in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andere</a:t>
            </a:r>
            <a:r>
              <a:rPr lang="en-US" sz="2400" dirty="0" smtClean="0"/>
              <a:t> </a:t>
            </a:r>
            <a:r>
              <a:rPr lang="en-US" sz="2400" dirty="0" err="1" smtClean="0"/>
              <a:t>kleur</a:t>
            </a:r>
            <a:endParaRPr lang="en-US" sz="2400" dirty="0" smtClean="0"/>
          </a:p>
          <a:p>
            <a:r>
              <a:rPr lang="en-US" sz="2400" dirty="0" err="1" smtClean="0"/>
              <a:t>Probeer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</a:t>
            </a:r>
            <a:r>
              <a:rPr lang="en-US" sz="2400" dirty="0" err="1" smtClean="0"/>
              <a:t>achter</a:t>
            </a:r>
            <a:r>
              <a:rPr lang="en-US" sz="2400" dirty="0" smtClean="0"/>
              <a:t> </a:t>
            </a:r>
            <a:r>
              <a:rPr lang="en-US" sz="2400" dirty="0" err="1" smtClean="0"/>
              <a:t>te</a:t>
            </a:r>
            <a:r>
              <a:rPr lang="en-US" sz="2400" dirty="0" smtClean="0"/>
              <a:t> </a:t>
            </a:r>
            <a:r>
              <a:rPr lang="en-US" sz="2400" dirty="0" err="1" smtClean="0"/>
              <a:t>komen</a:t>
            </a:r>
            <a:r>
              <a:rPr lang="en-US" sz="2400" dirty="0" smtClean="0"/>
              <a:t> </a:t>
            </a:r>
            <a:r>
              <a:rPr lang="en-US" sz="2400" dirty="0" err="1" smtClean="0"/>
              <a:t>waarom</a:t>
            </a:r>
            <a:r>
              <a:rPr lang="en-US" sz="2400" dirty="0" smtClean="0"/>
              <a:t> je </a:t>
            </a:r>
            <a:r>
              <a:rPr lang="en-US" sz="2400" dirty="0" err="1" smtClean="0"/>
              <a:t>een</a:t>
            </a:r>
            <a:r>
              <a:rPr lang="en-US" sz="2400" dirty="0" smtClean="0"/>
              <a:t> </a:t>
            </a:r>
            <a:r>
              <a:rPr lang="en-US" sz="2400" dirty="0" err="1" smtClean="0"/>
              <a:t>vraag</a:t>
            </a:r>
            <a:r>
              <a:rPr lang="en-US" sz="2400" dirty="0" smtClean="0"/>
              <a:t> </a:t>
            </a:r>
            <a:r>
              <a:rPr lang="en-US" sz="2400" dirty="0" err="1" smtClean="0"/>
              <a:t>niet</a:t>
            </a:r>
            <a:r>
              <a:rPr lang="en-US" sz="2400" dirty="0" smtClean="0"/>
              <a:t> </a:t>
            </a:r>
            <a:r>
              <a:rPr lang="en-US" sz="2400" dirty="0" err="1" smtClean="0"/>
              <a:t>goed</a:t>
            </a:r>
            <a:r>
              <a:rPr lang="en-US" sz="2400" dirty="0" smtClean="0"/>
              <a:t> had</a:t>
            </a:r>
          </a:p>
          <a:p>
            <a:endParaRPr lang="en-US" sz="2400" dirty="0"/>
          </a:p>
          <a:p>
            <a:r>
              <a:rPr lang="en-US" sz="2400" b="1" dirty="0" smtClean="0"/>
              <a:t>EINDOPDRACHT:</a:t>
            </a:r>
          </a:p>
          <a:p>
            <a:r>
              <a:rPr lang="en-US" sz="2400" b="1" dirty="0" err="1" smtClean="0"/>
              <a:t>Maak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Opdracht</a:t>
            </a:r>
            <a:r>
              <a:rPr lang="en-US" sz="2400" b="1" dirty="0" smtClean="0"/>
              <a:t> 1 </a:t>
            </a:r>
            <a:r>
              <a:rPr lang="en-US" sz="2400" b="1" dirty="0" err="1" smtClean="0"/>
              <a:t>blz</a:t>
            </a:r>
            <a:r>
              <a:rPr lang="en-US" sz="2400" b="1" dirty="0" smtClean="0"/>
              <a:t>. 133 en 134</a:t>
            </a:r>
          </a:p>
          <a:p>
            <a:r>
              <a:rPr lang="en-US" sz="2400" b="1" dirty="0" err="1" smtClean="0"/>
              <a:t>Maak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Opdracht</a:t>
            </a:r>
            <a:r>
              <a:rPr lang="en-US" sz="2400" b="1" dirty="0" smtClean="0"/>
              <a:t> 2 </a:t>
            </a:r>
            <a:r>
              <a:rPr lang="en-US" sz="2400" b="1" dirty="0" err="1" smtClean="0"/>
              <a:t>blz</a:t>
            </a:r>
            <a:r>
              <a:rPr lang="en-US" sz="2400" b="1" dirty="0" smtClean="0"/>
              <a:t>. 135</a:t>
            </a:r>
          </a:p>
          <a:p>
            <a:r>
              <a:rPr lang="en-US" sz="2400" b="1" dirty="0" err="1" smtClean="0"/>
              <a:t>Dat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mag</a:t>
            </a:r>
            <a:r>
              <a:rPr lang="en-US" sz="2400" b="1" dirty="0" smtClean="0"/>
              <a:t> in </a:t>
            </a:r>
            <a:r>
              <a:rPr lang="en-US" sz="2400" b="1" dirty="0" err="1" smtClean="0"/>
              <a:t>een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groepje</a:t>
            </a:r>
            <a:r>
              <a:rPr lang="en-US" sz="2400" b="1" dirty="0" smtClean="0"/>
              <a:t> van 2-3 </a:t>
            </a:r>
            <a:r>
              <a:rPr lang="en-US" sz="2400" b="1" smtClean="0"/>
              <a:t>personen</a:t>
            </a:r>
            <a:endParaRPr lang="nl-NL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66</Words>
  <Application>Microsoft Office PowerPoint</Application>
  <PresentationFormat>Diavoorstelling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SAMENVATTING ETC.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6 Het zintuigenstelsel</dc:title>
  <dc:creator>biobertus</dc:creator>
  <cp:lastModifiedBy>biobertus</cp:lastModifiedBy>
  <cp:revision>3</cp:revision>
  <dcterms:created xsi:type="dcterms:W3CDTF">2014-12-16T11:35:49Z</dcterms:created>
  <dcterms:modified xsi:type="dcterms:W3CDTF">2014-12-16T11:59:13Z</dcterms:modified>
</cp:coreProperties>
</file>